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472C4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1_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 txBox="1"/>
          <p:nvPr/>
        </p:nvSpPr>
        <p:spPr>
          <a:xfrm>
            <a:off x="1872756" y="6517216"/>
            <a:ext cx="2771195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Design © Social Media Examiner</a:t>
            </a: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450759" y="437181"/>
            <a:ext cx="6457781" cy="248661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450759" y="3058754"/>
            <a:ext cx="6457781" cy="205863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sz="2500">
                <a:solidFill>
                  <a:srgbClr val="18558B"/>
                </a:solidFill>
              </a:defRPr>
            </a:lvl1pPr>
            <a:lvl2pPr marL="0" indent="457200">
              <a:buSzTx/>
              <a:buNone/>
              <a:defRPr b="1" sz="2500">
                <a:solidFill>
                  <a:srgbClr val="18558B"/>
                </a:solidFill>
              </a:defRPr>
            </a:lvl2pPr>
            <a:lvl3pPr marL="0" indent="914400">
              <a:buSzTx/>
              <a:buNone/>
              <a:defRPr b="1" sz="2500">
                <a:solidFill>
                  <a:srgbClr val="18558B"/>
                </a:solidFill>
              </a:defRPr>
            </a:lvl3pPr>
            <a:lvl4pPr marL="0" indent="1371600">
              <a:buSzTx/>
              <a:buNone/>
              <a:defRPr b="1" sz="2500">
                <a:solidFill>
                  <a:srgbClr val="18558B"/>
                </a:solidFill>
              </a:defRPr>
            </a:lvl4pPr>
            <a:lvl5pPr marL="0" indent="1828800">
              <a:buSzTx/>
              <a:buNone/>
              <a:defRPr b="1" sz="2500">
                <a:solidFill>
                  <a:srgbClr val="18558B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5892800" y="6048047"/>
            <a:ext cx="2844800" cy="248306"/>
          </a:xfrm>
          <a:prstGeom prst="rect">
            <a:avLst/>
          </a:prstGeom>
        </p:spPr>
        <p:txBody>
          <a:bodyPr wrap="square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31947" y="188852"/>
            <a:ext cx="8509001" cy="81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7352" y="1391919"/>
            <a:ext cx="10373405" cy="5228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buBlip>
                <a:blip r:embed="rId3"/>
              </a:buBlip>
            </a:lvl1pPr>
            <a:lvl2pPr marL="901700" indent="-444500">
              <a:buSzPct val="90000"/>
              <a:buBlip>
                <a:blip r:embed="rId4"/>
              </a:buBlip>
              <a:defRPr sz="2600"/>
            </a:lvl2pPr>
            <a:lvl3pPr marL="1333500" indent="-419100">
              <a:buSzPct val="90000"/>
              <a:buBlip>
                <a:blip r:embed="rId5"/>
              </a:buBlip>
              <a:defRPr sz="2400"/>
            </a:lvl3pPr>
            <a:lvl4pPr marL="1574800" indent="-203200">
              <a:buSzPct val="100000"/>
              <a:buChar char="•"/>
              <a:defRPr sz="2400"/>
            </a:lvl4pPr>
            <a:lvl5pPr marL="2032000" indent="-203200">
              <a:buSzPct val="100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489816" y="6250720"/>
            <a:ext cx="330162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600">
                <a:solidFill>
                  <a:srgbClr val="1855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E558B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228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E558B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E558B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685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E558B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E558B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11430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E558B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E558B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1600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E558B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E558B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4572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95000"/>
        <a:buFontTx/>
        <a:buBlip>
          <a:blip r:embed="rId3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0000"/>
        <a:buFontTx/>
        <a:buBlip>
          <a:blip r:embed="rId8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0000"/>
        <a:buFontTx/>
        <a:buBlip>
          <a:blip r:embed="rId8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0000"/>
        <a:buFontTx/>
        <a:buBlip>
          <a:blip r:embed="rId8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0000"/>
        <a:buFontTx/>
        <a:buBlip>
          <a:blip r:embed="rId8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0000"/>
        <a:buFontTx/>
        <a:buBlip>
          <a:blip r:embed="rId8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0000"/>
        <a:buFontTx/>
        <a:buBlip>
          <a:blip r:embed="rId8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0000"/>
        <a:buFontTx/>
        <a:buBlip>
          <a:blip r:embed="rId8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0000"/>
        <a:buFontTx/>
        <a:buBlip>
          <a:blip r:embed="rId8"/>
        </a:buBlip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Your Amazing Presentation Title…"/>
          <p:cNvSpPr txBox="1"/>
          <p:nvPr>
            <p:ph type="ctrTitle"/>
          </p:nvPr>
        </p:nvSpPr>
        <p:spPr>
          <a:xfrm>
            <a:off x="462630" y="460924"/>
            <a:ext cx="6621287" cy="2607223"/>
          </a:xfrm>
          <a:prstGeom prst="rect">
            <a:avLst/>
          </a:prstGeom>
        </p:spPr>
        <p:txBody>
          <a:bodyPr/>
          <a:lstStyle/>
          <a:p>
            <a:pPr/>
            <a:r>
              <a:t>Your Amazing Presentation Title</a:t>
            </a:r>
          </a:p>
          <a:p>
            <a:pPr/>
            <a:r>
              <a:t>Goes Here</a:t>
            </a:r>
          </a:p>
        </p:txBody>
      </p:sp>
      <p:sp>
        <p:nvSpPr>
          <p:cNvPr id="33" name="Presented by:…"/>
          <p:cNvSpPr txBox="1"/>
          <p:nvPr>
            <p:ph type="subTitle" sz="quarter" idx="1"/>
          </p:nvPr>
        </p:nvSpPr>
        <p:spPr>
          <a:xfrm>
            <a:off x="462630" y="3015653"/>
            <a:ext cx="5217932" cy="9717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spcBef>
                <a:spcPts val="1100"/>
              </a:spcBef>
              <a:defRPr b="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pPr>
            <a:r>
              <a:t>Presented by:</a:t>
            </a:r>
          </a:p>
          <a:p>
            <a:pPr>
              <a:lnSpc>
                <a:spcPct val="70000"/>
              </a:lnSpc>
              <a:spcBef>
                <a:spcPts val="1100"/>
              </a:spcBef>
            </a:pPr>
            <a:r>
              <a:t>First Name Last 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22959">
              <a:defRPr sz="4950"/>
            </a:pPr>
          </a:p>
        </p:txBody>
      </p:sp>
      <p:sp>
        <p:nvSpPr>
          <p:cNvPr id="3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11546322" y="6250720"/>
            <a:ext cx="217151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