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CBDB"/>
          </a:solidFill>
        </a:fill>
      </a:tcStyle>
    </a:wholeTbl>
    <a:band2H>
      <a:tcTxStyle/>
      <a:tcStyle>
        <a:tcBdr/>
        <a:fill>
          <a:solidFill>
            <a:srgbClr val="EEE7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1F1"/>
          </a:solidFill>
        </a:fill>
      </a:tcStyle>
    </a:wholeTbl>
    <a:band2H>
      <a:tcTxStyle/>
      <a:tcStyle>
        <a:tcBdr/>
        <a:fill>
          <a:solidFill>
            <a:srgbClr val="EBE9F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8F1"/>
          </a:solidFill>
        </a:fill>
      </a:tcStyle>
    </a:wholeTbl>
    <a:band2H>
      <a:tcTxStyle/>
      <a:tcStyle>
        <a:tcBdr/>
        <a:fill>
          <a:solidFill>
            <a:srgbClr val="E9ECF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7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88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our Title Goes Here"/>
          <p:cNvSpPr txBox="1">
            <a:spLocks noGrp="1"/>
          </p:cNvSpPr>
          <p:nvPr>
            <p:ph type="title" hasCustomPrompt="1"/>
          </p:nvPr>
        </p:nvSpPr>
        <p:spPr>
          <a:xfrm>
            <a:off x="5970444" y="3393281"/>
            <a:ext cx="4300538" cy="1887539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rgbClr val="27574E"/>
                </a:solidFill>
              </a:defRPr>
            </a:lvl1pPr>
          </a:lstStyle>
          <a:p>
            <a:r>
              <a:t>Your Title Goes Here</a:t>
            </a:r>
          </a:p>
        </p:txBody>
      </p:sp>
      <p:sp>
        <p:nvSpPr>
          <p:cNvPr id="14" name="By your nam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970444" y="5275579"/>
            <a:ext cx="4300538" cy="3835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SzTx/>
              <a:buNone/>
              <a:defRPr sz="2000" b="1">
                <a:solidFill>
                  <a:srgbClr val="AA4C10"/>
                </a:solidFill>
              </a:defRPr>
            </a:lvl1pPr>
          </a:lstStyle>
          <a:p>
            <a:r>
              <a:t>By your name</a:t>
            </a:r>
          </a:p>
        </p:txBody>
      </p:sp>
      <p:sp>
        <p:nvSpPr>
          <p:cNvPr id="15" name="Footer Placeholder 3"/>
          <p:cNvSpPr txBox="1"/>
          <p:nvPr/>
        </p:nvSpPr>
        <p:spPr>
          <a:xfrm>
            <a:off x="476917" y="6486418"/>
            <a:ext cx="226140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595959"/>
                </a:solidFill>
              </a:defRPr>
            </a:lvl1pPr>
          </a:lstStyle>
          <a:p>
            <a:r>
              <a:t>©Social Media Examiner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4"/>
              </a:buBlip>
            </a:lvl3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956B0-8C47-3C4A-B3B1-F0C3C837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CCDCF2-4AC7-4B40-BE14-0B63DE4535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5428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939800" y="81023"/>
            <a:ext cx="8276925" cy="1059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lang="en-US" dirty="0"/>
              <a:t>Click to add title</a:t>
            </a:r>
            <a:endParaRPr dirty="0"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397000"/>
            <a:ext cx="10287000" cy="4779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buBlip>
                <a:blip r:embed="rId6"/>
              </a:buBlip>
            </a:lvl1pPr>
            <a:lvl2pPr>
              <a:buBlip>
                <a:blip r:embed="rId7"/>
              </a:buBlip>
            </a:lvl2pPr>
            <a:lvl3pPr>
              <a:buBlip>
                <a:blip r:embed="rId8"/>
              </a:buBlip>
            </a:lvl3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99573" y="6212740"/>
            <a:ext cx="37664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E558C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E558C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E558C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E558C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E558C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E558C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E558C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E558C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E558C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21000"/>
        <a:buFontTx/>
        <a:buBlip>
          <a:blip r:embed="rId6"/>
        </a:buBlip>
        <a:tabLst/>
        <a:defRPr sz="28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20000"/>
        <a:buFontTx/>
        <a:buBlip>
          <a:blip r:embed="rId7"/>
        </a:buBlip>
        <a:tabLst/>
        <a:defRPr sz="28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4999"/>
        <a:buFontTx/>
        <a:buBlip>
          <a:blip r:embed="rId8"/>
        </a:buBlip>
        <a:tabLst/>
        <a:defRPr sz="28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1371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wesome Presentation Title Goes Her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Awesome Presentation Title Goes Here</a:t>
            </a:r>
          </a:p>
        </p:txBody>
      </p:sp>
      <p:sp>
        <p:nvSpPr>
          <p:cNvPr id="35" name="By your nam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Head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Headline</a:t>
            </a:r>
          </a:p>
        </p:txBody>
      </p:sp>
      <p:sp>
        <p:nvSpPr>
          <p:cNvPr id="38" name="Tex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4"/>
              </a:buBlip>
            </a:lvl3pPr>
          </a:lstStyle>
          <a:p>
            <a:r>
              <a:rPr dirty="0"/>
              <a:t>Text</a:t>
            </a:r>
          </a:p>
          <a:p>
            <a:pPr lvl="1"/>
            <a:r>
              <a:rPr dirty="0"/>
              <a:t>Text</a:t>
            </a:r>
          </a:p>
          <a:p>
            <a:pPr lvl="2"/>
            <a:r>
              <a:rPr dirty="0"/>
              <a:t>Text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64472" y="6215646"/>
            <a:ext cx="20713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79F04-4914-3B46-A699-3F93A292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25F25-55F6-9642-8E30-EF7812478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85FFE-82D4-6247-9C31-04715738C87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038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Macintosh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Trebuchet MS</vt:lpstr>
      <vt:lpstr>Office Theme</vt:lpstr>
      <vt:lpstr>Awesome Presentation Title Goes Here</vt:lpstr>
      <vt:lpstr>Headline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Awesome Presentation Title Goes Here</dc:title>
  <cp:lastModifiedBy>Christopher Floyd</cp:lastModifiedBy>
  <cp:revision>2</cp:revision>
  <dcterms:modified xsi:type="dcterms:W3CDTF">2021-03-24T17:06:02Z</dcterms:modified>
</cp:coreProperties>
</file>