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BCBDB"/>
          </a:solidFill>
        </a:fill>
      </a:tcStyle>
    </a:wholeTbl>
    <a:band2H>
      <a:tcTxStyle b="def" i="def"/>
      <a:tcStyle>
        <a:tcBdr/>
        <a:fill>
          <a:solidFill>
            <a:srgbClr val="EEE7EE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5D1F1"/>
          </a:solidFill>
        </a:fill>
      </a:tcStyle>
    </a:wholeTbl>
    <a:band2H>
      <a:tcTxStyle b="def" i="def"/>
      <a:tcStyle>
        <a:tcBdr/>
        <a:fill>
          <a:solidFill>
            <a:srgbClr val="EBE9F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8F1"/>
          </a:solidFill>
        </a:fill>
      </a:tcStyle>
    </a:wholeTbl>
    <a:band2H>
      <a:tcTxStyle b="def" i="def"/>
      <a:tcStyle>
        <a:tcBdr/>
        <a:fill>
          <a:solidFill>
            <a:srgbClr val="E9ECF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32" name="Shape 3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0" showMasterPhAnim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Workshops21_Slidedeck_Title.png" descr="Workshops21_Slidedeck_Titl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3" name="Your Title Goes Here"/>
          <p:cNvSpPr txBox="1"/>
          <p:nvPr>
            <p:ph type="title" hasCustomPrompt="1"/>
          </p:nvPr>
        </p:nvSpPr>
        <p:spPr>
          <a:xfrm>
            <a:off x="5970444" y="3393281"/>
            <a:ext cx="4300538" cy="1887539"/>
          </a:xfrm>
          <a:prstGeom prst="rect">
            <a:avLst/>
          </a:prstGeom>
        </p:spPr>
        <p:txBody>
          <a:bodyPr/>
          <a:lstStyle>
            <a:lvl1pPr algn="ctr">
              <a:defRPr sz="2600">
                <a:solidFill>
                  <a:srgbClr val="27574E"/>
                </a:solidFill>
              </a:defRPr>
            </a:lvl1pPr>
          </a:lstStyle>
          <a:p>
            <a:pPr/>
            <a:r>
              <a:t>Your Title Goes Here</a:t>
            </a:r>
          </a:p>
        </p:txBody>
      </p:sp>
      <p:sp>
        <p:nvSpPr>
          <p:cNvPr id="14" name="By your name"/>
          <p:cNvSpPr txBox="1"/>
          <p:nvPr>
            <p:ph type="body" sz="quarter" idx="21" hasCustomPrompt="1"/>
          </p:nvPr>
        </p:nvSpPr>
        <p:spPr>
          <a:xfrm>
            <a:off x="5970444" y="5275579"/>
            <a:ext cx="4300538" cy="383541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SzTx/>
              <a:buNone/>
              <a:defRPr b="1" sz="2000">
                <a:solidFill>
                  <a:srgbClr val="AA4C10"/>
                </a:solidFill>
              </a:defRPr>
            </a:lvl1pPr>
          </a:lstStyle>
          <a:p>
            <a:pPr/>
            <a:r>
              <a:t>By your name</a:t>
            </a:r>
          </a:p>
        </p:txBody>
      </p:sp>
      <p:sp>
        <p:nvSpPr>
          <p:cNvPr id="15" name="Footer Placeholder 3"/>
          <p:cNvSpPr txBox="1"/>
          <p:nvPr/>
        </p:nvSpPr>
        <p:spPr>
          <a:xfrm>
            <a:off x="476917" y="6486418"/>
            <a:ext cx="2261409" cy="332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600">
                <a:solidFill>
                  <a:srgbClr val="595959"/>
                </a:solidFill>
              </a:defRPr>
            </a:lvl1pPr>
          </a:lstStyle>
          <a:p>
            <a:pPr/>
            <a:r>
              <a:t>©Social Media Examiner</a:t>
            </a:r>
          </a:p>
        </p:txBody>
      </p:sp>
      <p:sp>
        <p:nvSpPr>
          <p:cNvPr id="16" name="Slide Number"/>
          <p:cNvSpPr txBox="1"/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4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  <a:lvl2pPr>
              <a:buBlip>
                <a:blip r:embed="rId3"/>
              </a:buBlip>
            </a:lvl2pPr>
            <a:lvl3pPr>
              <a:buBlip>
                <a:blip r:embed="rId4"/>
              </a:buBlip>
            </a:lvl3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slideLayout" Target="../slideLayouts/slideLayout1.xml"/><Relationship Id="rId7" Type="http://schemas.openxmlformats.org/officeDocument/2006/relationships/slideLayout" Target="../slideLayouts/slideLayout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Workshops21_Slidedeck_Secondary.png" descr="Workshops21_Slidedeck_Secondary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Title Text"/>
          <p:cNvSpPr txBox="1"/>
          <p:nvPr>
            <p:ph type="title"/>
          </p:nvPr>
        </p:nvSpPr>
        <p:spPr>
          <a:xfrm>
            <a:off x="939800" y="81023"/>
            <a:ext cx="8276925" cy="10592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4" name="Body Level One…"/>
          <p:cNvSpPr txBox="1"/>
          <p:nvPr>
            <p:ph type="body" idx="1"/>
          </p:nvPr>
        </p:nvSpPr>
        <p:spPr>
          <a:xfrm>
            <a:off x="952500" y="1397000"/>
            <a:ext cx="10287000" cy="4779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>
            <a:lvl1pPr>
              <a:buBlip>
                <a:blip r:embed="rId3"/>
              </a:buBlip>
            </a:lvl1pPr>
            <a:lvl2pPr>
              <a:buBlip>
                <a:blip r:embed="rId4"/>
              </a:buBlip>
            </a:lvl2pPr>
            <a:lvl3pPr>
              <a:buBlip>
                <a:blip r:embed="rId5"/>
              </a:buBlip>
            </a:lvl3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" name="Slide Number"/>
          <p:cNvSpPr txBox="1"/>
          <p:nvPr>
            <p:ph type="sldNum" sz="quarter" idx="2"/>
          </p:nvPr>
        </p:nvSpPr>
        <p:spPr>
          <a:xfrm>
            <a:off x="11576038" y="6215646"/>
            <a:ext cx="310119" cy="3327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ctr">
              <a:defRPr sz="1600"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6"/>
    <p:sldLayoutId id="2147483650" r:id="rId7"/>
  </p:sldLayoutIdLst>
  <p:transition xmlns:p14="http://schemas.microsoft.com/office/powerpoint/2010/main" spd="med" advClick="1"/>
  <p:txStyles>
    <p:titleStyle>
      <a:lvl1pPr marL="0" marR="0" indent="0" algn="l" defTabSz="91440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600" u="none">
          <a:solidFill>
            <a:srgbClr val="0E558C"/>
          </a:solidFill>
          <a:uFillTx/>
          <a:latin typeface="Trebuchet MS"/>
          <a:ea typeface="Trebuchet MS"/>
          <a:cs typeface="Trebuchet MS"/>
          <a:sym typeface="Trebuchet MS"/>
        </a:defRPr>
      </a:lvl1pPr>
      <a:lvl2pPr marL="0" marR="0" indent="0" algn="l" defTabSz="91440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600" u="none">
          <a:solidFill>
            <a:srgbClr val="0E558C"/>
          </a:solidFill>
          <a:uFillTx/>
          <a:latin typeface="Trebuchet MS"/>
          <a:ea typeface="Trebuchet MS"/>
          <a:cs typeface="Trebuchet MS"/>
          <a:sym typeface="Trebuchet MS"/>
        </a:defRPr>
      </a:lvl2pPr>
      <a:lvl3pPr marL="0" marR="0" indent="0" algn="l" defTabSz="91440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600" u="none">
          <a:solidFill>
            <a:srgbClr val="0E558C"/>
          </a:solidFill>
          <a:uFillTx/>
          <a:latin typeface="Trebuchet MS"/>
          <a:ea typeface="Trebuchet MS"/>
          <a:cs typeface="Trebuchet MS"/>
          <a:sym typeface="Trebuchet MS"/>
        </a:defRPr>
      </a:lvl3pPr>
      <a:lvl4pPr marL="0" marR="0" indent="0" algn="l" defTabSz="91440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600" u="none">
          <a:solidFill>
            <a:srgbClr val="0E558C"/>
          </a:solidFill>
          <a:uFillTx/>
          <a:latin typeface="Trebuchet MS"/>
          <a:ea typeface="Trebuchet MS"/>
          <a:cs typeface="Trebuchet MS"/>
          <a:sym typeface="Trebuchet MS"/>
        </a:defRPr>
      </a:lvl4pPr>
      <a:lvl5pPr marL="0" marR="0" indent="0" algn="l" defTabSz="91440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600" u="none">
          <a:solidFill>
            <a:srgbClr val="0E558C"/>
          </a:solidFill>
          <a:uFillTx/>
          <a:latin typeface="Trebuchet MS"/>
          <a:ea typeface="Trebuchet MS"/>
          <a:cs typeface="Trebuchet MS"/>
          <a:sym typeface="Trebuchet MS"/>
        </a:defRPr>
      </a:lvl5pPr>
      <a:lvl6pPr marL="0" marR="0" indent="0" algn="l" defTabSz="91440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600" u="none">
          <a:solidFill>
            <a:srgbClr val="0E558C"/>
          </a:solidFill>
          <a:uFillTx/>
          <a:latin typeface="Trebuchet MS"/>
          <a:ea typeface="Trebuchet MS"/>
          <a:cs typeface="Trebuchet MS"/>
          <a:sym typeface="Trebuchet MS"/>
        </a:defRPr>
      </a:lvl6pPr>
      <a:lvl7pPr marL="0" marR="0" indent="0" algn="l" defTabSz="91440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600" u="none">
          <a:solidFill>
            <a:srgbClr val="0E558C"/>
          </a:solidFill>
          <a:uFillTx/>
          <a:latin typeface="Trebuchet MS"/>
          <a:ea typeface="Trebuchet MS"/>
          <a:cs typeface="Trebuchet MS"/>
          <a:sym typeface="Trebuchet MS"/>
        </a:defRPr>
      </a:lvl7pPr>
      <a:lvl8pPr marL="0" marR="0" indent="0" algn="l" defTabSz="91440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600" u="none">
          <a:solidFill>
            <a:srgbClr val="0E558C"/>
          </a:solidFill>
          <a:uFillTx/>
          <a:latin typeface="Trebuchet MS"/>
          <a:ea typeface="Trebuchet MS"/>
          <a:cs typeface="Trebuchet MS"/>
          <a:sym typeface="Trebuchet MS"/>
        </a:defRPr>
      </a:lvl8pPr>
      <a:lvl9pPr marL="0" marR="0" indent="0" algn="l" defTabSz="91440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600" u="none">
          <a:solidFill>
            <a:srgbClr val="0E558C"/>
          </a:solidFill>
          <a:uFillTx/>
          <a:latin typeface="Trebuchet MS"/>
          <a:ea typeface="Trebuchet MS"/>
          <a:cs typeface="Trebuchet MS"/>
          <a:sym typeface="Trebuchet MS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21000"/>
        <a:buFontTx/>
        <a:buBlip>
          <a:blip r:embed="rId3"/>
        </a:buBlip>
        <a:tabLst/>
        <a:defRPr b="0" baseline="0" cap="none" i="0" spc="0" strike="noStrike" sz="2800" u="none">
          <a:solidFill>
            <a:srgbClr val="000000"/>
          </a:solidFill>
          <a:uFillTx/>
          <a:latin typeface="Trebuchet MS"/>
          <a:ea typeface="Trebuchet MS"/>
          <a:cs typeface="Trebuchet MS"/>
          <a:sym typeface="Trebuchet MS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20000"/>
        <a:buFontTx/>
        <a:buBlip>
          <a:blip r:embed="rId4"/>
        </a:buBlip>
        <a:tabLst/>
        <a:defRPr b="0" baseline="0" cap="none" i="0" spc="0" strike="noStrike" sz="2800" u="none">
          <a:solidFill>
            <a:srgbClr val="000000"/>
          </a:solidFill>
          <a:uFillTx/>
          <a:latin typeface="Trebuchet MS"/>
          <a:ea typeface="Trebuchet MS"/>
          <a:cs typeface="Trebuchet MS"/>
          <a:sym typeface="Trebuchet MS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4999"/>
        <a:buFontTx/>
        <a:buBlip>
          <a:blip r:embed="rId5"/>
        </a:buBlip>
        <a:tabLst/>
        <a:defRPr b="0" baseline="0" cap="none" i="0" spc="0" strike="noStrike" sz="2800" u="none">
          <a:solidFill>
            <a:srgbClr val="000000"/>
          </a:solidFill>
          <a:uFillTx/>
          <a:latin typeface="Trebuchet MS"/>
          <a:ea typeface="Trebuchet MS"/>
          <a:cs typeface="Trebuchet MS"/>
          <a:sym typeface="Trebuchet MS"/>
        </a:defRPr>
      </a:lvl3pPr>
      <a:lvl4pPr marL="0" marR="0" indent="1371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Trebuchet MS"/>
          <a:ea typeface="Trebuchet MS"/>
          <a:cs typeface="Trebuchet MS"/>
          <a:sym typeface="Trebuchet MS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Trebuchet MS"/>
          <a:ea typeface="Trebuchet MS"/>
          <a:cs typeface="Trebuchet MS"/>
          <a:sym typeface="Trebuchet MS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Trebuchet MS"/>
          <a:ea typeface="Trebuchet MS"/>
          <a:cs typeface="Trebuchet MS"/>
          <a:sym typeface="Trebuchet MS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Trebuchet MS"/>
          <a:ea typeface="Trebuchet MS"/>
          <a:cs typeface="Trebuchet MS"/>
          <a:sym typeface="Trebuchet MS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Trebuchet MS"/>
          <a:ea typeface="Trebuchet MS"/>
          <a:cs typeface="Trebuchet MS"/>
          <a:sym typeface="Trebuchet MS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Trebuchet MS"/>
          <a:ea typeface="Trebuchet MS"/>
          <a:cs typeface="Trebuchet MS"/>
          <a:sym typeface="Trebuchet MS"/>
        </a:defRPr>
      </a:lvl9pPr>
    </p:bodyStyle>
    <p:otherStyle>
      <a:lvl1pPr marL="0" marR="0" indent="0" algn="ctr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ctr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ctr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ctr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ctr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ctr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ctr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ctr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ctr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Awesome Presentation Title Goes Here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Awesome Presentation Title Goes Here</a:t>
            </a:r>
          </a:p>
        </p:txBody>
      </p:sp>
      <p:sp>
        <p:nvSpPr>
          <p:cNvPr id="35" name="By your name"/>
          <p:cNvSpPr txBox="1"/>
          <p:nvPr>
            <p:ph type="body" idx="2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Headlin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Headline</a:t>
            </a:r>
          </a:p>
        </p:txBody>
      </p:sp>
      <p:sp>
        <p:nvSpPr>
          <p:cNvPr id="38" name="Text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  <a:lvl2pPr>
              <a:buBlip>
                <a:blip r:embed="rId3"/>
              </a:buBlip>
            </a:lvl2pPr>
            <a:lvl3pPr>
              <a:buBlip>
                <a:blip r:embed="rId4"/>
              </a:buBlip>
            </a:lvl3pPr>
          </a:lstStyle>
          <a:p>
            <a:pPr/>
            <a:r>
              <a:t>Text</a:t>
            </a:r>
          </a:p>
          <a:p>
            <a:pPr lvl="1"/>
            <a:r>
              <a:t>Text</a:t>
            </a:r>
          </a:p>
          <a:p>
            <a:pPr lvl="2"/>
            <a:r>
              <a:t>Text</a:t>
            </a:r>
          </a:p>
        </p:txBody>
      </p:sp>
      <p:sp>
        <p:nvSpPr>
          <p:cNvPr id="39" name="Slide Number"/>
          <p:cNvSpPr txBox="1"/>
          <p:nvPr>
            <p:ph type="sldNum" sz="quarter" idx="2"/>
          </p:nvPr>
        </p:nvSpPr>
        <p:spPr>
          <a:xfrm>
            <a:off x="11627532" y="6215646"/>
            <a:ext cx="207130" cy="3327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