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5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 autoAdjust="0"/>
    <p:restoredTop sz="94607" autoAdjust="0"/>
  </p:normalViewPr>
  <p:slideViewPr>
    <p:cSldViewPr snapToGrid="0" snapToObjects="1">
      <p:cViewPr varScale="1">
        <p:scale>
          <a:sx n="124" d="100"/>
          <a:sy n="124" d="100"/>
        </p:scale>
        <p:origin x="100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B8EBA-90D8-A742-962E-A6DB0E8CA4BC}" type="datetimeFigureOut">
              <a:rPr lang="en-US" smtClean="0"/>
              <a:t>8/7/20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5DD09-6EC2-F646-9DA1-0D732B05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51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E1FE2-2A7F-254B-A412-DAD708EF78C0}" type="datetimeFigureOut">
              <a:rPr lang="en-US" smtClean="0"/>
              <a:t>8/7/20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9129D-D1C5-C343-B1CC-5ECC2642A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1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9129D-D1C5-C343-B1CC-5ECC2642AB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2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E3003F-4987-984C-B68D-5EA90761D6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48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8410EEE-6938-F649-AFB1-D11B10BA5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4754" y="3298005"/>
            <a:ext cx="4746661" cy="1741356"/>
          </a:xfrm>
        </p:spPr>
        <p:txBody>
          <a:bodyPr tIns="0" anchor="ctr" anchorCtr="0">
            <a:normAutofit/>
          </a:bodyPr>
          <a:lstStyle>
            <a:lvl1pPr marL="0" indent="0" algn="ctr" fontAlgn="ctr">
              <a:lnSpc>
                <a:spcPct val="100000"/>
              </a:lnSpc>
              <a:spcBef>
                <a:spcPts val="0"/>
              </a:spcBef>
              <a:buNone/>
              <a:defRPr sz="1100"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Session Title Here</a:t>
            </a:r>
            <a:endParaRPr lang="en-US" sz="28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8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2ECE7E1-469B-824E-8AEF-B018F97FD0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715"/>
            <a:ext cx="9272954" cy="1019907"/>
          </a:xfrm>
        </p:spPr>
        <p:txBody>
          <a:bodyPr>
            <a:noAutofit/>
          </a:bodyPr>
          <a:lstStyle>
            <a:lvl1pPr>
              <a:defRPr sz="4200">
                <a:solidFill>
                  <a:schemeClr val="accent5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370038"/>
            <a:ext cx="10515600" cy="4779963"/>
          </a:xfrm>
        </p:spPr>
        <p:txBody>
          <a:bodyPr/>
          <a:lstStyle>
            <a:lvl1pPr marL="228600" indent="-228600">
              <a:buSzPct val="224000"/>
              <a:buFontTx/>
              <a:buBlip>
                <a:blip r:embed="rId3"/>
              </a:buBlip>
              <a:defRPr b="0" i="0" baseline="0">
                <a:latin typeface="Trebuchet MS" charset="0"/>
                <a:ea typeface="Trebuchet MS" charset="0"/>
                <a:cs typeface="Trebuchet MS" charset="0"/>
              </a:defRPr>
            </a:lvl1pPr>
            <a:lvl2pPr marL="685800" indent="-228600">
              <a:buSzPct val="121000"/>
              <a:buFontTx/>
              <a:buBlip>
                <a:blip r:embed="rId4"/>
              </a:buBlip>
              <a:defRPr b="0" i="0">
                <a:latin typeface="Trebuchet MS" charset="0"/>
                <a:ea typeface="Trebuchet MS" charset="0"/>
                <a:cs typeface="Trebuchet MS" charset="0"/>
              </a:defRPr>
            </a:lvl2pPr>
            <a:lvl3pPr marL="1143000" indent="-228600">
              <a:buSzPct val="131000"/>
              <a:buFontTx/>
              <a:buBlip>
                <a:blip r:embed="rId5"/>
              </a:buBlip>
              <a:defRPr b="0" i="0">
                <a:latin typeface="Trebuchet MS" charset="0"/>
                <a:ea typeface="Trebuchet MS" charset="0"/>
                <a:cs typeface="Trebuchet MS" charset="0"/>
              </a:defRPr>
            </a:lvl3pPr>
          </a:lstStyle>
          <a:p>
            <a:pPr lvl="0"/>
            <a:r>
              <a:rPr lang="en-US" dirty="0"/>
              <a:t>This is an example of a Level 1 Bullet</a:t>
            </a:r>
          </a:p>
          <a:p>
            <a:pPr lvl="1"/>
            <a:r>
              <a:rPr lang="en-US" dirty="0"/>
              <a:t>Second level looks like this.</a:t>
            </a:r>
          </a:p>
          <a:p>
            <a:pPr lvl="2"/>
            <a:r>
              <a:rPr lang="en-US" dirty="0"/>
              <a:t>Third level bullet looks like this.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28391" y="6150001"/>
            <a:ext cx="483523" cy="475167"/>
          </a:xfrm>
        </p:spPr>
        <p:txBody>
          <a:bodyPr anchor="ctr" anchorCtr="1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40D7DEF3-E0D6-E74D-B39A-2C803C0E75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558800" y="45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77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025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7DEF3-E0D6-E74D-B39A-2C803C0E7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1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48000"/>
        <a:buFontTx/>
        <a:buBlip>
          <a:blip r:embed="rId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16000"/>
        <a:buFontTx/>
        <a:buBlip>
          <a:blip r:embed="rId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211000"/>
        <a:buFontTx/>
        <a:buBlip>
          <a:blip r:embed="rId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424754" y="3298005"/>
            <a:ext cx="4746661" cy="1741356"/>
          </a:xfrm>
        </p:spPr>
        <p:txBody>
          <a:bodyPr tIns="0" anchor="ctr" anchorCtr="0">
            <a:normAutofit/>
          </a:bodyPr>
          <a:lstStyle>
            <a:lvl1pPr marL="0" indent="0" algn="ctr" fontAlgn="ctr">
              <a:lnSpc>
                <a:spcPct val="100000"/>
              </a:lnSpc>
              <a:spcBef>
                <a:spcPts val="0"/>
              </a:spcBef>
              <a:buNone/>
              <a:defRPr sz="1100"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Session Title Here</a:t>
            </a:r>
            <a:endParaRPr lang="en-US" sz="28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24754" y="4952764"/>
            <a:ext cx="4746661" cy="800219"/>
          </a:xfrm>
          <a:prstGeom prst="rect">
            <a:avLst/>
          </a:prstGeom>
        </p:spPr>
        <p:txBody>
          <a:bodyPr wrap="square" anchor="t" anchorCtr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Presented by: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</a:b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Your Name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2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15B0-23B1-8F46-9979-0A65381A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4D844-4FCC-0D49-B3CC-EF116ABDF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0188C-E5CC-FE43-B8E7-E86CC464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DEF3-E0D6-E74D-B39A-2C803C0E75C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00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17806</TotalTime>
  <Words>11</Words>
  <Application>Microsoft Macintosh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Times</vt:lpstr>
      <vt:lpstr>Times New Roman</vt:lpstr>
      <vt:lpstr>Trebuchet MS</vt:lpstr>
      <vt:lpstr>Office Theme</vt:lpstr>
      <vt:lpstr>Session Title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grigoriou</dc:creator>
  <cp:lastModifiedBy>Michael Stelzner</cp:lastModifiedBy>
  <cp:revision>71</cp:revision>
  <dcterms:created xsi:type="dcterms:W3CDTF">2017-01-19T05:46:59Z</dcterms:created>
  <dcterms:modified xsi:type="dcterms:W3CDTF">2020-08-07T17:43:55Z</dcterms:modified>
</cp:coreProperties>
</file>