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sldIdLst>
    <p:sldId id="256" r:id="rId2"/>
    <p:sldId id="259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A4C10"/>
    <a:srgbClr val="2757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136"/>
    <p:restoredTop sz="94613"/>
  </p:normalViewPr>
  <p:slideViewPr>
    <p:cSldViewPr snapToGrid="0" snapToObjects="1">
      <p:cViewPr>
        <p:scale>
          <a:sx n="75" d="100"/>
          <a:sy n="75" d="100"/>
        </p:scale>
        <p:origin x="-2912" y="-15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9" d="100"/>
          <a:sy n="99" d="100"/>
        </p:scale>
        <p:origin x="4272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8E1FE2-2A7F-254B-A412-DAD708EF78C0}" type="datetimeFigureOut">
              <a:rPr lang="en-US" smtClean="0"/>
              <a:t>11/18/19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79129D-D1C5-C343-B1CC-5ECC2642AB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517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2020_SMMW_Title_Layers.jpg" descr="2020_SMMW_Title_Layers.jpg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-135464" y="-85086"/>
            <a:ext cx="12431689" cy="6992825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643563" y="3357563"/>
            <a:ext cx="4300537" cy="1887538"/>
          </a:xfrm>
        </p:spPr>
        <p:txBody>
          <a:bodyPr anchor="ctr">
            <a:normAutofit/>
          </a:bodyPr>
          <a:lstStyle>
            <a:lvl1pPr algn="ctr">
              <a:defRPr sz="2600" b="1" i="0" baseline="0">
                <a:solidFill>
                  <a:srgbClr val="27574E"/>
                </a:solidFill>
                <a:latin typeface="Times" charset="0"/>
                <a:ea typeface="Times" charset="0"/>
                <a:cs typeface="Times" charset="0"/>
              </a:defRPr>
            </a:lvl1pPr>
          </a:lstStyle>
          <a:p>
            <a:r>
              <a:rPr lang="en-US" dirty="0" smtClean="0"/>
              <a:t>This is Where</a:t>
            </a:r>
            <a:br>
              <a:rPr lang="en-US" dirty="0" smtClean="0"/>
            </a:br>
            <a:r>
              <a:rPr lang="en-US" dirty="0" smtClean="0"/>
              <a:t>You Will Place</a:t>
            </a:r>
            <a:br>
              <a:rPr lang="en-US" dirty="0" smtClean="0"/>
            </a:br>
            <a:r>
              <a:rPr lang="en-US" dirty="0" smtClean="0"/>
              <a:t>Your Presentation</a:t>
            </a:r>
            <a:br>
              <a:rPr lang="en-US" dirty="0" smtClean="0"/>
            </a:br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643563" y="5245100"/>
            <a:ext cx="4300537" cy="355599"/>
          </a:xfrm>
        </p:spPr>
        <p:txBody>
          <a:bodyPr>
            <a:normAutofit/>
          </a:bodyPr>
          <a:lstStyle>
            <a:lvl1pPr marL="0" indent="0" algn="ctr">
              <a:buNone/>
              <a:defRPr sz="2000" b="1" i="0">
                <a:solidFill>
                  <a:srgbClr val="AA4C10"/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Presentation By: Your Name Here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9103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Design © Social Media Examiner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924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2020_Keynote_Illustration_Secondary.jpg" descr="2020_Keynote_Illustration_Secondary.jpg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8133" y="0"/>
            <a:ext cx="8509000" cy="1083733"/>
          </a:xfrm>
        </p:spPr>
        <p:txBody>
          <a:bodyPr anchor="b" anchorCtr="0">
            <a:noAutofit/>
          </a:bodyPr>
          <a:lstStyle>
            <a:lvl1pPr>
              <a:defRPr sz="3800">
                <a:solidFill>
                  <a:schemeClr val="accent5">
                    <a:lumMod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97000"/>
            <a:ext cx="10515600" cy="5228169"/>
          </a:xfrm>
        </p:spPr>
        <p:txBody>
          <a:bodyPr/>
          <a:lstStyle>
            <a:lvl1pPr marL="228600" indent="-228600">
              <a:buSzPct val="110000"/>
              <a:buFontTx/>
              <a:buBlip>
                <a:blip r:embed="rId3"/>
              </a:buBlip>
              <a:defRPr b="0" i="0">
                <a:latin typeface="Trebuchet MS" charset="0"/>
                <a:ea typeface="Trebuchet MS" charset="0"/>
                <a:cs typeface="Trebuchet MS" charset="0"/>
              </a:defRPr>
            </a:lvl1pPr>
            <a:lvl2pPr marL="685800" indent="-228600">
              <a:buFontTx/>
              <a:buBlip>
                <a:blip r:embed="rId4"/>
              </a:buBlip>
              <a:defRPr b="0" i="0">
                <a:latin typeface="Trebuchet MS" charset="0"/>
                <a:ea typeface="Trebuchet MS" charset="0"/>
                <a:cs typeface="Trebuchet MS" charset="0"/>
              </a:defRPr>
            </a:lvl2pPr>
            <a:lvl3pPr marL="1143000" indent="-228600">
              <a:buSzPct val="110000"/>
              <a:buFontTx/>
              <a:buBlip>
                <a:blip r:embed="rId5"/>
              </a:buBlip>
              <a:defRPr b="0" i="0">
                <a:latin typeface="Trebuchet MS" charset="0"/>
                <a:ea typeface="Trebuchet MS" charset="0"/>
                <a:cs typeface="Trebuchet MS" charset="0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77100" y="6113465"/>
            <a:ext cx="520702" cy="511704"/>
          </a:xfrm>
        </p:spPr>
        <p:txBody>
          <a:bodyPr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fld id="{40D7DEF3-E0D6-E74D-B39A-2C803C0E75C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777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78715"/>
            <a:ext cx="3050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D7DEF3-E0D6-E74D-B39A-2C803C0E75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415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0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Your Amazing Presentation Title Goes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Presented by: Your Name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Design © Social Media Examiner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1588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 and an image might look like this</a:t>
            </a:r>
            <a:r>
              <a:rPr lang="mr-IN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97000"/>
            <a:ext cx="6045200" cy="5228169"/>
          </a:xfrm>
        </p:spPr>
        <p:txBody>
          <a:bodyPr>
            <a:normAutofit/>
          </a:bodyPr>
          <a:lstStyle/>
          <a:p>
            <a:r>
              <a:rPr lang="en-US" b="1" dirty="0"/>
              <a:t>#1: Discover the best and newest ways </a:t>
            </a:r>
            <a:r>
              <a:rPr lang="en-US" dirty="0"/>
              <a:t>to deploy and track social </a:t>
            </a:r>
            <a:r>
              <a:rPr lang="en-US" dirty="0" smtClean="0"/>
              <a:t>tactics</a:t>
            </a:r>
            <a:endParaRPr lang="en-US" dirty="0"/>
          </a:p>
          <a:p>
            <a:r>
              <a:rPr lang="en-US" b="1" dirty="0" smtClean="0"/>
              <a:t>#</a:t>
            </a:r>
            <a:r>
              <a:rPr lang="en-US" b="1" dirty="0"/>
              <a:t>2: Reduce your trial and error time</a:t>
            </a:r>
            <a:r>
              <a:rPr lang="en-US" dirty="0"/>
              <a:t>: Why experiment with your social media marketing when you can fast-track your time to success? </a:t>
            </a:r>
            <a:endParaRPr lang="en-US" dirty="0" smtClean="0"/>
          </a:p>
          <a:p>
            <a:pPr lvl="1"/>
            <a:r>
              <a:rPr lang="en-US" dirty="0" smtClean="0"/>
              <a:t>Sub point 1</a:t>
            </a:r>
          </a:p>
          <a:p>
            <a:pPr lvl="2"/>
            <a:r>
              <a:rPr lang="en-US" dirty="0" smtClean="0"/>
              <a:t>More details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7DEF3-E0D6-E74D-B39A-2C803C0E75C5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5" name="Picture 4" descr="SMMW_2016_0782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4874" y="1532465"/>
            <a:ext cx="4461687" cy="2971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9768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681</TotalTime>
  <Words>74</Words>
  <Application>Microsoft Macintosh PowerPoint</Application>
  <PresentationFormat>Custom</PresentationFormat>
  <Paragraphs>9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Your Amazing Presentation Title Goes Here</vt:lpstr>
      <vt:lpstr>Text and an image might look like this…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gregory grigoriou</dc:creator>
  <cp:lastModifiedBy>Michael Stelzner</cp:lastModifiedBy>
  <cp:revision>55</cp:revision>
  <dcterms:created xsi:type="dcterms:W3CDTF">2017-01-19T05:46:59Z</dcterms:created>
  <dcterms:modified xsi:type="dcterms:W3CDTF">2019-11-18T23:43:46Z</dcterms:modified>
</cp:coreProperties>
</file>