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4C10"/>
    <a:srgbClr val="275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6"/>
    <p:restoredTop sz="94613"/>
  </p:normalViewPr>
  <p:slideViewPr>
    <p:cSldViewPr snapToGrid="0" snapToObjects="1">
      <p:cViewPr varScale="1">
        <p:scale>
          <a:sx n="110" d="100"/>
          <a:sy n="110" d="100"/>
        </p:scale>
        <p:origin x="200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E1FE2-2A7F-254B-A412-DAD708EF78C0}" type="datetimeFigureOut">
              <a:rPr lang="en-US" smtClean="0"/>
              <a:t>1/16/18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9129D-D1C5-C343-B1CC-5ECC2642A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1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43563" y="3357563"/>
            <a:ext cx="4300537" cy="1887538"/>
          </a:xfrm>
        </p:spPr>
        <p:txBody>
          <a:bodyPr anchor="ctr">
            <a:normAutofit/>
          </a:bodyPr>
          <a:lstStyle>
            <a:lvl1pPr algn="ctr">
              <a:defRPr sz="2600" b="1" i="0" baseline="0">
                <a:solidFill>
                  <a:srgbClr val="27574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This is Where</a:t>
            </a:r>
            <a:br>
              <a:rPr lang="en-US" dirty="0" smtClean="0"/>
            </a:br>
            <a:r>
              <a:rPr lang="en-US" dirty="0" smtClean="0"/>
              <a:t>You Will Place</a:t>
            </a:r>
            <a:br>
              <a:rPr lang="en-US" dirty="0" smtClean="0"/>
            </a:br>
            <a:r>
              <a:rPr lang="en-US" dirty="0" smtClean="0"/>
              <a:t>Your 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43563" y="5245100"/>
            <a:ext cx="4300537" cy="35559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rgbClr val="AA4C1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Presentation By: Your Name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103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Design © Social Media Examiner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2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33" y="0"/>
            <a:ext cx="8509000" cy="1083733"/>
          </a:xfrm>
        </p:spPr>
        <p:txBody>
          <a:bodyPr anchor="b" anchorCtr="0">
            <a:noAutofit/>
          </a:bodyPr>
          <a:lstStyle>
            <a:lvl1pPr>
              <a:defRPr sz="380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5228169"/>
          </a:xfrm>
        </p:spPr>
        <p:txBody>
          <a:bodyPr/>
          <a:lstStyle>
            <a:lvl1pPr marL="228600" indent="-228600">
              <a:buSzPct val="110000"/>
              <a:buFontTx/>
              <a:buBlip>
                <a:blip r:embed="rId3"/>
              </a:buBlip>
              <a:defRPr b="0" i="0"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>
              <a:buSzPct val="110000"/>
              <a:buFontTx/>
              <a:buBlip>
                <a:blip r:embed="rId5"/>
              </a:buBlip>
              <a:defRPr b="0" i="0">
                <a:latin typeface="Trebuchet MS" charset="0"/>
                <a:ea typeface="Trebuchet MS" charset="0"/>
                <a:cs typeface="Trebuchet MS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100" y="6113465"/>
            <a:ext cx="520702" cy="511704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40D7DEF3-E0D6-E74D-B39A-2C803C0E7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7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78715"/>
            <a:ext cx="305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DEF3-E0D6-E74D-B39A-2C803C0E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1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Amazing 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Presented by: Your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 © Social Media Examiner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and an image might look like this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000"/>
            <a:ext cx="6045200" cy="5228169"/>
          </a:xfrm>
        </p:spPr>
        <p:txBody>
          <a:bodyPr>
            <a:normAutofit/>
          </a:bodyPr>
          <a:lstStyle/>
          <a:p>
            <a:r>
              <a:rPr lang="en-US" b="1" dirty="0"/>
              <a:t>#1: Discover the best and newest ways </a:t>
            </a:r>
            <a:r>
              <a:rPr lang="en-US" dirty="0"/>
              <a:t>to deploy and track social </a:t>
            </a:r>
            <a:r>
              <a:rPr lang="en-US" dirty="0" smtClean="0"/>
              <a:t>tactics</a:t>
            </a:r>
            <a:endParaRPr lang="en-US" dirty="0"/>
          </a:p>
          <a:p>
            <a:r>
              <a:rPr lang="en-US" b="1" dirty="0" smtClean="0"/>
              <a:t>#</a:t>
            </a:r>
            <a:r>
              <a:rPr lang="en-US" b="1" dirty="0"/>
              <a:t>2: Reduce your trial and error time</a:t>
            </a:r>
            <a:r>
              <a:rPr lang="en-US" dirty="0"/>
              <a:t>: Why experiment with your social media marketing when you can fast-track your time to success? </a:t>
            </a:r>
            <a:endParaRPr lang="en-US" dirty="0" smtClean="0"/>
          </a:p>
          <a:p>
            <a:pPr lvl="1"/>
            <a:r>
              <a:rPr lang="en-US" dirty="0" smtClean="0"/>
              <a:t>Sub point 1</a:t>
            </a:r>
          </a:p>
          <a:p>
            <a:pPr lvl="2"/>
            <a:r>
              <a:rPr lang="en-US" dirty="0" smtClean="0"/>
              <a:t>More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DEF3-E0D6-E74D-B39A-2C803C0E75C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SMMW_2016_078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74" y="1532465"/>
            <a:ext cx="4461687" cy="29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72</Words>
  <Application>Microsoft Macintosh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Times</vt:lpstr>
      <vt:lpstr>Times New Roman</vt:lpstr>
      <vt:lpstr>Trebuchet MS</vt:lpstr>
      <vt:lpstr>Office Theme</vt:lpstr>
      <vt:lpstr>Your Amazing Presentation Title Goes Here</vt:lpstr>
      <vt:lpstr>Text and an image might look like this…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grigoriou</dc:creator>
  <cp:lastModifiedBy>Irene O'Leary</cp:lastModifiedBy>
  <cp:revision>53</cp:revision>
  <dcterms:created xsi:type="dcterms:W3CDTF">2017-01-19T05:46:59Z</dcterms:created>
  <dcterms:modified xsi:type="dcterms:W3CDTF">2018-01-16T22:15:35Z</dcterms:modified>
</cp:coreProperties>
</file>